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42CAD2-045F-4FB3-89B3-68311C02101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1CDBAF-1629-4697-A209-6366694E898E}">
      <dgm:prSet phldrT="[Text]"/>
      <dgm:spPr/>
      <dgm:t>
        <a:bodyPr/>
        <a:lstStyle/>
        <a:p>
          <a:r>
            <a:rPr lang="en-US" dirty="0" err="1" smtClean="0"/>
            <a:t>Strart</a:t>
          </a:r>
          <a:r>
            <a:rPr lang="en-US" dirty="0" smtClean="0"/>
            <a:t> with a feasible solution</a:t>
          </a:r>
          <a:endParaRPr lang="en-US" dirty="0"/>
        </a:p>
      </dgm:t>
    </dgm:pt>
    <dgm:pt modelId="{573F00BC-F5C4-402F-B49B-B935F6114E86}" type="parTrans" cxnId="{51FB901E-1DB3-49EF-A533-6C4D85A6F15B}">
      <dgm:prSet/>
      <dgm:spPr/>
      <dgm:t>
        <a:bodyPr/>
        <a:lstStyle/>
        <a:p>
          <a:endParaRPr lang="en-US"/>
        </a:p>
      </dgm:t>
    </dgm:pt>
    <dgm:pt modelId="{02EAA9A8-D09F-4829-94A9-D0C02E97A547}" type="sibTrans" cxnId="{51FB901E-1DB3-49EF-A533-6C4D85A6F15B}">
      <dgm:prSet/>
      <dgm:spPr/>
      <dgm:t>
        <a:bodyPr/>
        <a:lstStyle/>
        <a:p>
          <a:endParaRPr lang="en-US"/>
        </a:p>
      </dgm:t>
    </dgm:pt>
    <dgm:pt modelId="{EB9DFCDE-2528-4D45-88C0-1D45CB3CF9C9}">
      <dgm:prSet phldrT="[Text]"/>
      <dgm:spPr/>
      <dgm:t>
        <a:bodyPr/>
        <a:lstStyle/>
        <a:p>
          <a:r>
            <a:rPr lang="en-US" dirty="0" smtClean="0"/>
            <a:t>Is it optimal ?</a:t>
          </a:r>
          <a:endParaRPr lang="en-US" dirty="0"/>
        </a:p>
      </dgm:t>
    </dgm:pt>
    <dgm:pt modelId="{77501729-FB5F-498B-89D5-44F781BEB507}" type="parTrans" cxnId="{5B210B36-EA58-4413-A5F0-7807E006AC47}">
      <dgm:prSet/>
      <dgm:spPr/>
      <dgm:t>
        <a:bodyPr/>
        <a:lstStyle/>
        <a:p>
          <a:endParaRPr lang="en-US"/>
        </a:p>
      </dgm:t>
    </dgm:pt>
    <dgm:pt modelId="{62CA8A00-4C80-4A5A-BD20-842D859D031F}" type="sibTrans" cxnId="{5B210B36-EA58-4413-A5F0-7807E006AC47}">
      <dgm:prSet/>
      <dgm:spPr/>
      <dgm:t>
        <a:bodyPr/>
        <a:lstStyle/>
        <a:p>
          <a:endParaRPr lang="en-US"/>
        </a:p>
      </dgm:t>
    </dgm:pt>
    <dgm:pt modelId="{78F394BF-0E41-445B-9A2F-9D082D74FED8}">
      <dgm:prSet phldrT="[Text]"/>
      <dgm:spPr/>
      <dgm:t>
        <a:bodyPr/>
        <a:lstStyle/>
        <a:p>
          <a:r>
            <a:rPr lang="en-US" dirty="0" smtClean="0"/>
            <a:t>Quit with optimal solution </a:t>
          </a:r>
          <a:endParaRPr lang="en-US" dirty="0"/>
        </a:p>
      </dgm:t>
    </dgm:pt>
    <dgm:pt modelId="{9B87E399-8D05-4F59-A971-9D03B7BD9AAE}" type="parTrans" cxnId="{1381B396-C891-4557-B566-724A3564174D}">
      <dgm:prSet/>
      <dgm:spPr/>
      <dgm:t>
        <a:bodyPr/>
        <a:lstStyle/>
        <a:p>
          <a:endParaRPr lang="en-US"/>
        </a:p>
      </dgm:t>
    </dgm:pt>
    <dgm:pt modelId="{892F469B-E2B8-4325-A1A7-84F55EE3C0F0}" type="sibTrans" cxnId="{1381B396-C891-4557-B566-724A3564174D}">
      <dgm:prSet/>
      <dgm:spPr/>
      <dgm:t>
        <a:bodyPr/>
        <a:lstStyle/>
        <a:p>
          <a:endParaRPr lang="en-US"/>
        </a:p>
      </dgm:t>
    </dgm:pt>
    <dgm:pt modelId="{EFE62C4E-6428-4D1E-990C-3F074AE3EF08}">
      <dgm:prSet phldrT="[Text]"/>
      <dgm:spPr/>
      <dgm:t>
        <a:bodyPr/>
        <a:lstStyle/>
        <a:p>
          <a:r>
            <a:rPr lang="en-US" dirty="0" smtClean="0"/>
            <a:t>Unbounded solution</a:t>
          </a:r>
          <a:endParaRPr lang="en-US" dirty="0"/>
        </a:p>
      </dgm:t>
    </dgm:pt>
    <dgm:pt modelId="{315F1B24-7459-45B5-A586-7AFF68BBB354}" type="parTrans" cxnId="{542ECEB7-282E-4504-B225-16836C7FDE47}">
      <dgm:prSet/>
      <dgm:spPr/>
      <dgm:t>
        <a:bodyPr/>
        <a:lstStyle/>
        <a:p>
          <a:endParaRPr lang="en-US"/>
        </a:p>
      </dgm:t>
    </dgm:pt>
    <dgm:pt modelId="{81A18430-C286-484D-B6BE-A0E901B42D42}" type="sibTrans" cxnId="{542ECEB7-282E-4504-B225-16836C7FDE47}">
      <dgm:prSet/>
      <dgm:spPr/>
      <dgm:t>
        <a:bodyPr/>
        <a:lstStyle/>
        <a:p>
          <a:endParaRPr lang="en-US"/>
        </a:p>
      </dgm:t>
    </dgm:pt>
    <dgm:pt modelId="{C2E6C664-554E-434A-BCDA-5CA2F8A169E2}">
      <dgm:prSet phldrT="[Text]"/>
      <dgm:spPr/>
      <dgm:t>
        <a:bodyPr/>
        <a:lstStyle/>
        <a:p>
          <a:r>
            <a:rPr lang="en-US" dirty="0" smtClean="0"/>
            <a:t>unbounded</a:t>
          </a:r>
          <a:endParaRPr lang="en-US" dirty="0"/>
        </a:p>
      </dgm:t>
    </dgm:pt>
    <dgm:pt modelId="{A2A9A324-4E99-43F9-A74D-2DC352F5EE16}" type="parTrans" cxnId="{1D0170C3-86E7-43AD-96F1-4B0966A95BC4}">
      <dgm:prSet/>
      <dgm:spPr/>
      <dgm:t>
        <a:bodyPr/>
        <a:lstStyle/>
        <a:p>
          <a:endParaRPr lang="en-US"/>
        </a:p>
      </dgm:t>
    </dgm:pt>
    <dgm:pt modelId="{EE3B20FE-68A1-4FC3-B1BA-A1347C812B8A}" type="sibTrans" cxnId="{1D0170C3-86E7-43AD-96F1-4B0966A95BC4}">
      <dgm:prSet/>
      <dgm:spPr/>
      <dgm:t>
        <a:bodyPr/>
        <a:lstStyle/>
        <a:p>
          <a:endParaRPr lang="en-US"/>
        </a:p>
      </dgm:t>
    </dgm:pt>
    <dgm:pt modelId="{81B06362-9E93-4FC4-9F4E-8E00C98E777F}">
      <dgm:prSet phldrT="[Text]"/>
      <dgm:spPr/>
      <dgm:t>
        <a:bodyPr/>
        <a:lstStyle/>
        <a:p>
          <a:r>
            <a:rPr lang="en-US" dirty="0" smtClean="0"/>
            <a:t>Quit with unbounded solution </a:t>
          </a:r>
          <a:endParaRPr lang="en-US" dirty="0"/>
        </a:p>
      </dgm:t>
    </dgm:pt>
    <dgm:pt modelId="{F4F5F25D-635F-41D4-B0DD-7D0947E56015}" type="parTrans" cxnId="{679A0DA5-D005-4B14-8F02-E2482E4790A6}">
      <dgm:prSet/>
      <dgm:spPr/>
      <dgm:t>
        <a:bodyPr/>
        <a:lstStyle/>
        <a:p>
          <a:endParaRPr lang="en-US"/>
        </a:p>
      </dgm:t>
    </dgm:pt>
    <dgm:pt modelId="{AB17CD6D-1154-45F6-BAF5-0F456CDF7CE2}" type="sibTrans" cxnId="{679A0DA5-D005-4B14-8F02-E2482E4790A6}">
      <dgm:prSet/>
      <dgm:spPr/>
      <dgm:t>
        <a:bodyPr/>
        <a:lstStyle/>
        <a:p>
          <a:endParaRPr lang="en-US"/>
        </a:p>
      </dgm:t>
    </dgm:pt>
    <dgm:pt modelId="{4149A005-4116-4E43-89DE-89BE566A225B}" type="pres">
      <dgm:prSet presAssocID="{4F42CAD2-045F-4FB3-89B3-68311C02101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94AA6C12-60B8-426B-A47A-746F52037806}" type="pres">
      <dgm:prSet presAssocID="{DC1CDBAF-1629-4697-A209-6366694E898E}" presName="hierRoot1" presStyleCnt="0"/>
      <dgm:spPr/>
    </dgm:pt>
    <dgm:pt modelId="{ECB8037C-5008-4F96-95D2-DDBF68A3342C}" type="pres">
      <dgm:prSet presAssocID="{DC1CDBAF-1629-4697-A209-6366694E898E}" presName="composite" presStyleCnt="0"/>
      <dgm:spPr/>
    </dgm:pt>
    <dgm:pt modelId="{DE6FB494-1317-4D73-B089-D34373D5E61B}" type="pres">
      <dgm:prSet presAssocID="{DC1CDBAF-1629-4697-A209-6366694E898E}" presName="background" presStyleLbl="node0" presStyleIdx="0" presStyleCnt="1"/>
      <dgm:spPr/>
    </dgm:pt>
    <dgm:pt modelId="{A358F1C1-F1E7-45DD-897F-9519F02FE43E}" type="pres">
      <dgm:prSet presAssocID="{DC1CDBAF-1629-4697-A209-6366694E898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8E8A5B-8F35-419C-833F-46E12661E30B}" type="pres">
      <dgm:prSet presAssocID="{DC1CDBAF-1629-4697-A209-6366694E898E}" presName="hierChild2" presStyleCnt="0"/>
      <dgm:spPr/>
    </dgm:pt>
    <dgm:pt modelId="{F2352379-9C69-4894-9AC6-10B423FD1F45}" type="pres">
      <dgm:prSet presAssocID="{77501729-FB5F-498B-89D5-44F781BEB507}" presName="Name10" presStyleLbl="parChTrans1D2" presStyleIdx="0" presStyleCnt="2"/>
      <dgm:spPr/>
      <dgm:t>
        <a:bodyPr/>
        <a:lstStyle/>
        <a:p>
          <a:endParaRPr lang="en-IN"/>
        </a:p>
      </dgm:t>
    </dgm:pt>
    <dgm:pt modelId="{C923FB6A-854C-45E0-B940-70B0F6C8F1C4}" type="pres">
      <dgm:prSet presAssocID="{EB9DFCDE-2528-4D45-88C0-1D45CB3CF9C9}" presName="hierRoot2" presStyleCnt="0"/>
      <dgm:spPr/>
    </dgm:pt>
    <dgm:pt modelId="{E2C01118-431D-4023-A509-CFBB35BBE306}" type="pres">
      <dgm:prSet presAssocID="{EB9DFCDE-2528-4D45-88C0-1D45CB3CF9C9}" presName="composite2" presStyleCnt="0"/>
      <dgm:spPr/>
    </dgm:pt>
    <dgm:pt modelId="{4718BD67-3751-41D9-B014-989BE95C414C}" type="pres">
      <dgm:prSet presAssocID="{EB9DFCDE-2528-4D45-88C0-1D45CB3CF9C9}" presName="background2" presStyleLbl="node2" presStyleIdx="0" presStyleCnt="2"/>
      <dgm:spPr/>
    </dgm:pt>
    <dgm:pt modelId="{785DA533-7B77-43FA-9C9A-CDDFCC28EE28}" type="pres">
      <dgm:prSet presAssocID="{EB9DFCDE-2528-4D45-88C0-1D45CB3CF9C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5837C6-3F56-4FB0-A5CD-57AFA2EDB069}" type="pres">
      <dgm:prSet presAssocID="{EB9DFCDE-2528-4D45-88C0-1D45CB3CF9C9}" presName="hierChild3" presStyleCnt="0"/>
      <dgm:spPr/>
    </dgm:pt>
    <dgm:pt modelId="{9FDC7895-1027-4387-81E5-D515806DBCFB}" type="pres">
      <dgm:prSet presAssocID="{9B87E399-8D05-4F59-A971-9D03B7BD9AAE}" presName="Name17" presStyleLbl="parChTrans1D3" presStyleIdx="0" presStyleCnt="3"/>
      <dgm:spPr/>
      <dgm:t>
        <a:bodyPr/>
        <a:lstStyle/>
        <a:p>
          <a:endParaRPr lang="en-IN"/>
        </a:p>
      </dgm:t>
    </dgm:pt>
    <dgm:pt modelId="{68CF63BD-9E60-4D46-9205-FA5D2723284A}" type="pres">
      <dgm:prSet presAssocID="{78F394BF-0E41-445B-9A2F-9D082D74FED8}" presName="hierRoot3" presStyleCnt="0"/>
      <dgm:spPr/>
    </dgm:pt>
    <dgm:pt modelId="{A2926875-2759-42DF-93F4-0F15F6EF98B0}" type="pres">
      <dgm:prSet presAssocID="{78F394BF-0E41-445B-9A2F-9D082D74FED8}" presName="composite3" presStyleCnt="0"/>
      <dgm:spPr/>
    </dgm:pt>
    <dgm:pt modelId="{D11E3536-40DA-4F85-BFF9-E2BCE473B600}" type="pres">
      <dgm:prSet presAssocID="{78F394BF-0E41-445B-9A2F-9D082D74FED8}" presName="background3" presStyleLbl="node3" presStyleIdx="0" presStyleCnt="3"/>
      <dgm:spPr/>
    </dgm:pt>
    <dgm:pt modelId="{15D2E9BC-7ED0-4575-82A2-DFCCF368B451}" type="pres">
      <dgm:prSet presAssocID="{78F394BF-0E41-445B-9A2F-9D082D74FED8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F98C368-E1AC-47A4-A33B-A0F986B75F2F}" type="pres">
      <dgm:prSet presAssocID="{78F394BF-0E41-445B-9A2F-9D082D74FED8}" presName="hierChild4" presStyleCnt="0"/>
      <dgm:spPr/>
    </dgm:pt>
    <dgm:pt modelId="{34EB8431-7A9D-4614-848A-C98C8FECEF0B}" type="pres">
      <dgm:prSet presAssocID="{315F1B24-7459-45B5-A586-7AFF68BBB354}" presName="Name17" presStyleLbl="parChTrans1D3" presStyleIdx="1" presStyleCnt="3"/>
      <dgm:spPr/>
      <dgm:t>
        <a:bodyPr/>
        <a:lstStyle/>
        <a:p>
          <a:endParaRPr lang="en-IN"/>
        </a:p>
      </dgm:t>
    </dgm:pt>
    <dgm:pt modelId="{2CDC5882-B132-46A1-80B3-74E8531B310E}" type="pres">
      <dgm:prSet presAssocID="{EFE62C4E-6428-4D1E-990C-3F074AE3EF08}" presName="hierRoot3" presStyleCnt="0"/>
      <dgm:spPr/>
    </dgm:pt>
    <dgm:pt modelId="{E422D78F-038C-4BE1-A0F4-84C2A9AE34D3}" type="pres">
      <dgm:prSet presAssocID="{EFE62C4E-6428-4D1E-990C-3F074AE3EF08}" presName="composite3" presStyleCnt="0"/>
      <dgm:spPr/>
    </dgm:pt>
    <dgm:pt modelId="{60A4BE17-E5D9-44FE-9030-EE6BCF39A884}" type="pres">
      <dgm:prSet presAssocID="{EFE62C4E-6428-4D1E-990C-3F074AE3EF08}" presName="background3" presStyleLbl="node3" presStyleIdx="1" presStyleCnt="3"/>
      <dgm:spPr/>
    </dgm:pt>
    <dgm:pt modelId="{72F7ABFE-C501-45F7-B79A-8D3E9D0D1B7C}" type="pres">
      <dgm:prSet presAssocID="{EFE62C4E-6428-4D1E-990C-3F074AE3EF08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6249A47-56C9-4D59-8C08-7086E7342D73}" type="pres">
      <dgm:prSet presAssocID="{EFE62C4E-6428-4D1E-990C-3F074AE3EF08}" presName="hierChild4" presStyleCnt="0"/>
      <dgm:spPr/>
    </dgm:pt>
    <dgm:pt modelId="{D721BC7F-95D7-4363-B02B-9E4002B6D07C}" type="pres">
      <dgm:prSet presAssocID="{A2A9A324-4E99-43F9-A74D-2DC352F5EE16}" presName="Name10" presStyleLbl="parChTrans1D2" presStyleIdx="1" presStyleCnt="2"/>
      <dgm:spPr/>
      <dgm:t>
        <a:bodyPr/>
        <a:lstStyle/>
        <a:p>
          <a:endParaRPr lang="en-IN"/>
        </a:p>
      </dgm:t>
    </dgm:pt>
    <dgm:pt modelId="{9B46F3C8-EC7B-4B10-80F2-48CD1E33AACE}" type="pres">
      <dgm:prSet presAssocID="{C2E6C664-554E-434A-BCDA-5CA2F8A169E2}" presName="hierRoot2" presStyleCnt="0"/>
      <dgm:spPr/>
    </dgm:pt>
    <dgm:pt modelId="{F04FE534-E861-4498-BA94-33F8DD48946F}" type="pres">
      <dgm:prSet presAssocID="{C2E6C664-554E-434A-BCDA-5CA2F8A169E2}" presName="composite2" presStyleCnt="0"/>
      <dgm:spPr/>
    </dgm:pt>
    <dgm:pt modelId="{3850BDE2-3269-48F5-B654-86011E949374}" type="pres">
      <dgm:prSet presAssocID="{C2E6C664-554E-434A-BCDA-5CA2F8A169E2}" presName="background2" presStyleLbl="node2" presStyleIdx="1" presStyleCnt="2"/>
      <dgm:spPr/>
    </dgm:pt>
    <dgm:pt modelId="{A4A160B5-DEC1-4E1C-97D7-14EFE5AF363D}" type="pres">
      <dgm:prSet presAssocID="{C2E6C664-554E-434A-BCDA-5CA2F8A169E2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E28CD7-E05F-4CE6-BE77-426ABC0BCBFE}" type="pres">
      <dgm:prSet presAssocID="{C2E6C664-554E-434A-BCDA-5CA2F8A169E2}" presName="hierChild3" presStyleCnt="0"/>
      <dgm:spPr/>
    </dgm:pt>
    <dgm:pt modelId="{83CC25FE-5D85-4843-AF0A-AFE8D1FF715C}" type="pres">
      <dgm:prSet presAssocID="{F4F5F25D-635F-41D4-B0DD-7D0947E56015}" presName="Name17" presStyleLbl="parChTrans1D3" presStyleIdx="2" presStyleCnt="3"/>
      <dgm:spPr/>
      <dgm:t>
        <a:bodyPr/>
        <a:lstStyle/>
        <a:p>
          <a:endParaRPr lang="en-IN"/>
        </a:p>
      </dgm:t>
    </dgm:pt>
    <dgm:pt modelId="{66B971BB-D2FB-4611-95E7-3645A689F619}" type="pres">
      <dgm:prSet presAssocID="{81B06362-9E93-4FC4-9F4E-8E00C98E777F}" presName="hierRoot3" presStyleCnt="0"/>
      <dgm:spPr/>
    </dgm:pt>
    <dgm:pt modelId="{AA1521D4-6B76-4DCB-A1E8-5C69040073BC}" type="pres">
      <dgm:prSet presAssocID="{81B06362-9E93-4FC4-9F4E-8E00C98E777F}" presName="composite3" presStyleCnt="0"/>
      <dgm:spPr/>
    </dgm:pt>
    <dgm:pt modelId="{0FAC2779-906C-4AE6-911A-10CC86520452}" type="pres">
      <dgm:prSet presAssocID="{81B06362-9E93-4FC4-9F4E-8E00C98E777F}" presName="background3" presStyleLbl="node3" presStyleIdx="2" presStyleCnt="3"/>
      <dgm:spPr/>
    </dgm:pt>
    <dgm:pt modelId="{3C8B4830-6A2D-44B7-87B3-5E671088A52B}" type="pres">
      <dgm:prSet presAssocID="{81B06362-9E93-4FC4-9F4E-8E00C98E777F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E19AA1-9017-427A-BDEF-CF92FC32E9BE}" type="pres">
      <dgm:prSet presAssocID="{81B06362-9E93-4FC4-9F4E-8E00C98E777F}" presName="hierChild4" presStyleCnt="0"/>
      <dgm:spPr/>
    </dgm:pt>
  </dgm:ptLst>
  <dgm:cxnLst>
    <dgm:cxn modelId="{DF57DF09-27D9-42FE-83D9-05DFF4FEFFDD}" type="presOf" srcId="{DC1CDBAF-1629-4697-A209-6366694E898E}" destId="{A358F1C1-F1E7-45DD-897F-9519F02FE43E}" srcOrd="0" destOrd="0" presId="urn:microsoft.com/office/officeart/2005/8/layout/hierarchy1"/>
    <dgm:cxn modelId="{1E77CDA8-7970-47CE-9210-8625FC3C31EE}" type="presOf" srcId="{78F394BF-0E41-445B-9A2F-9D082D74FED8}" destId="{15D2E9BC-7ED0-4575-82A2-DFCCF368B451}" srcOrd="0" destOrd="0" presId="urn:microsoft.com/office/officeart/2005/8/layout/hierarchy1"/>
    <dgm:cxn modelId="{5B210B36-EA58-4413-A5F0-7807E006AC47}" srcId="{DC1CDBAF-1629-4697-A209-6366694E898E}" destId="{EB9DFCDE-2528-4D45-88C0-1D45CB3CF9C9}" srcOrd="0" destOrd="0" parTransId="{77501729-FB5F-498B-89D5-44F781BEB507}" sibTransId="{62CA8A00-4C80-4A5A-BD20-842D859D031F}"/>
    <dgm:cxn modelId="{18BFDA70-04DC-4B2E-A6C9-8127ECEB1D5A}" type="presOf" srcId="{77501729-FB5F-498B-89D5-44F781BEB507}" destId="{F2352379-9C69-4894-9AC6-10B423FD1F45}" srcOrd="0" destOrd="0" presId="urn:microsoft.com/office/officeart/2005/8/layout/hierarchy1"/>
    <dgm:cxn modelId="{1D0170C3-86E7-43AD-96F1-4B0966A95BC4}" srcId="{DC1CDBAF-1629-4697-A209-6366694E898E}" destId="{C2E6C664-554E-434A-BCDA-5CA2F8A169E2}" srcOrd="1" destOrd="0" parTransId="{A2A9A324-4E99-43F9-A74D-2DC352F5EE16}" sibTransId="{EE3B20FE-68A1-4FC3-B1BA-A1347C812B8A}"/>
    <dgm:cxn modelId="{51FB901E-1DB3-49EF-A533-6C4D85A6F15B}" srcId="{4F42CAD2-045F-4FB3-89B3-68311C02101D}" destId="{DC1CDBAF-1629-4697-A209-6366694E898E}" srcOrd="0" destOrd="0" parTransId="{573F00BC-F5C4-402F-B49B-B935F6114E86}" sibTransId="{02EAA9A8-D09F-4829-94A9-D0C02E97A547}"/>
    <dgm:cxn modelId="{17E8E6B8-CEE0-4578-BBD9-C936CE9DC461}" type="presOf" srcId="{EB9DFCDE-2528-4D45-88C0-1D45CB3CF9C9}" destId="{785DA533-7B77-43FA-9C9A-CDDFCC28EE28}" srcOrd="0" destOrd="0" presId="urn:microsoft.com/office/officeart/2005/8/layout/hierarchy1"/>
    <dgm:cxn modelId="{1381B396-C891-4557-B566-724A3564174D}" srcId="{EB9DFCDE-2528-4D45-88C0-1D45CB3CF9C9}" destId="{78F394BF-0E41-445B-9A2F-9D082D74FED8}" srcOrd="0" destOrd="0" parTransId="{9B87E399-8D05-4F59-A971-9D03B7BD9AAE}" sibTransId="{892F469B-E2B8-4325-A1A7-84F55EE3C0F0}"/>
    <dgm:cxn modelId="{3D85FB91-1087-48D6-BA2E-D832B086C7CF}" type="presOf" srcId="{C2E6C664-554E-434A-BCDA-5CA2F8A169E2}" destId="{A4A160B5-DEC1-4E1C-97D7-14EFE5AF363D}" srcOrd="0" destOrd="0" presId="urn:microsoft.com/office/officeart/2005/8/layout/hierarchy1"/>
    <dgm:cxn modelId="{9EF36313-2407-41F3-BD1B-5AFEFFB0EB7C}" type="presOf" srcId="{EFE62C4E-6428-4D1E-990C-3F074AE3EF08}" destId="{72F7ABFE-C501-45F7-B79A-8D3E9D0D1B7C}" srcOrd="0" destOrd="0" presId="urn:microsoft.com/office/officeart/2005/8/layout/hierarchy1"/>
    <dgm:cxn modelId="{766413B5-4303-4644-9B53-DB6CE28228A3}" type="presOf" srcId="{81B06362-9E93-4FC4-9F4E-8E00C98E777F}" destId="{3C8B4830-6A2D-44B7-87B3-5E671088A52B}" srcOrd="0" destOrd="0" presId="urn:microsoft.com/office/officeart/2005/8/layout/hierarchy1"/>
    <dgm:cxn modelId="{A2667F0D-B530-489B-8B0B-B88E287A3F39}" type="presOf" srcId="{9B87E399-8D05-4F59-A971-9D03B7BD9AAE}" destId="{9FDC7895-1027-4387-81E5-D515806DBCFB}" srcOrd="0" destOrd="0" presId="urn:microsoft.com/office/officeart/2005/8/layout/hierarchy1"/>
    <dgm:cxn modelId="{AC80EF96-E803-40F1-888D-986F7B982351}" type="presOf" srcId="{315F1B24-7459-45B5-A586-7AFF68BBB354}" destId="{34EB8431-7A9D-4614-848A-C98C8FECEF0B}" srcOrd="0" destOrd="0" presId="urn:microsoft.com/office/officeart/2005/8/layout/hierarchy1"/>
    <dgm:cxn modelId="{972499A2-11E3-4386-9CA7-F7D5A27A1404}" type="presOf" srcId="{4F42CAD2-045F-4FB3-89B3-68311C02101D}" destId="{4149A005-4116-4E43-89DE-89BE566A225B}" srcOrd="0" destOrd="0" presId="urn:microsoft.com/office/officeart/2005/8/layout/hierarchy1"/>
    <dgm:cxn modelId="{679A0DA5-D005-4B14-8F02-E2482E4790A6}" srcId="{C2E6C664-554E-434A-BCDA-5CA2F8A169E2}" destId="{81B06362-9E93-4FC4-9F4E-8E00C98E777F}" srcOrd="0" destOrd="0" parTransId="{F4F5F25D-635F-41D4-B0DD-7D0947E56015}" sibTransId="{AB17CD6D-1154-45F6-BAF5-0F456CDF7CE2}"/>
    <dgm:cxn modelId="{542ECEB7-282E-4504-B225-16836C7FDE47}" srcId="{EB9DFCDE-2528-4D45-88C0-1D45CB3CF9C9}" destId="{EFE62C4E-6428-4D1E-990C-3F074AE3EF08}" srcOrd="1" destOrd="0" parTransId="{315F1B24-7459-45B5-A586-7AFF68BBB354}" sibTransId="{81A18430-C286-484D-B6BE-A0E901B42D42}"/>
    <dgm:cxn modelId="{77BC3D3B-4E2D-403E-9DDC-2525BA0AE0C0}" type="presOf" srcId="{A2A9A324-4E99-43F9-A74D-2DC352F5EE16}" destId="{D721BC7F-95D7-4363-B02B-9E4002B6D07C}" srcOrd="0" destOrd="0" presId="urn:microsoft.com/office/officeart/2005/8/layout/hierarchy1"/>
    <dgm:cxn modelId="{7A5391D2-177D-44A9-9DA4-47001574801B}" type="presOf" srcId="{F4F5F25D-635F-41D4-B0DD-7D0947E56015}" destId="{83CC25FE-5D85-4843-AF0A-AFE8D1FF715C}" srcOrd="0" destOrd="0" presId="urn:microsoft.com/office/officeart/2005/8/layout/hierarchy1"/>
    <dgm:cxn modelId="{CAB4527F-4697-4BEB-878F-C6F577F8FDE3}" type="presParOf" srcId="{4149A005-4116-4E43-89DE-89BE566A225B}" destId="{94AA6C12-60B8-426B-A47A-746F52037806}" srcOrd="0" destOrd="0" presId="urn:microsoft.com/office/officeart/2005/8/layout/hierarchy1"/>
    <dgm:cxn modelId="{A497DAF9-1997-4288-B6FF-1F6162542814}" type="presParOf" srcId="{94AA6C12-60B8-426B-A47A-746F52037806}" destId="{ECB8037C-5008-4F96-95D2-DDBF68A3342C}" srcOrd="0" destOrd="0" presId="urn:microsoft.com/office/officeart/2005/8/layout/hierarchy1"/>
    <dgm:cxn modelId="{8BDDB13A-7021-4336-B469-0944ECC9D318}" type="presParOf" srcId="{ECB8037C-5008-4F96-95D2-DDBF68A3342C}" destId="{DE6FB494-1317-4D73-B089-D34373D5E61B}" srcOrd="0" destOrd="0" presId="urn:microsoft.com/office/officeart/2005/8/layout/hierarchy1"/>
    <dgm:cxn modelId="{A19976F3-BAE2-44D4-924D-F1637410FF52}" type="presParOf" srcId="{ECB8037C-5008-4F96-95D2-DDBF68A3342C}" destId="{A358F1C1-F1E7-45DD-897F-9519F02FE43E}" srcOrd="1" destOrd="0" presId="urn:microsoft.com/office/officeart/2005/8/layout/hierarchy1"/>
    <dgm:cxn modelId="{05A49502-5804-422E-9087-A94B4398BAC8}" type="presParOf" srcId="{94AA6C12-60B8-426B-A47A-746F52037806}" destId="{368E8A5B-8F35-419C-833F-46E12661E30B}" srcOrd="1" destOrd="0" presId="urn:microsoft.com/office/officeart/2005/8/layout/hierarchy1"/>
    <dgm:cxn modelId="{79D23789-9750-440E-92D7-DC6275171FAF}" type="presParOf" srcId="{368E8A5B-8F35-419C-833F-46E12661E30B}" destId="{F2352379-9C69-4894-9AC6-10B423FD1F45}" srcOrd="0" destOrd="0" presId="urn:microsoft.com/office/officeart/2005/8/layout/hierarchy1"/>
    <dgm:cxn modelId="{84114305-8C55-4F50-872F-73493B401872}" type="presParOf" srcId="{368E8A5B-8F35-419C-833F-46E12661E30B}" destId="{C923FB6A-854C-45E0-B940-70B0F6C8F1C4}" srcOrd="1" destOrd="0" presId="urn:microsoft.com/office/officeart/2005/8/layout/hierarchy1"/>
    <dgm:cxn modelId="{FAD6FE46-6A2C-4886-BC51-1A683FF94C96}" type="presParOf" srcId="{C923FB6A-854C-45E0-B940-70B0F6C8F1C4}" destId="{E2C01118-431D-4023-A509-CFBB35BBE306}" srcOrd="0" destOrd="0" presId="urn:microsoft.com/office/officeart/2005/8/layout/hierarchy1"/>
    <dgm:cxn modelId="{A2F82115-FA10-4037-8807-0F26F12EA860}" type="presParOf" srcId="{E2C01118-431D-4023-A509-CFBB35BBE306}" destId="{4718BD67-3751-41D9-B014-989BE95C414C}" srcOrd="0" destOrd="0" presId="urn:microsoft.com/office/officeart/2005/8/layout/hierarchy1"/>
    <dgm:cxn modelId="{9FCC6C7A-1496-45DC-A9AB-922535161D8C}" type="presParOf" srcId="{E2C01118-431D-4023-A509-CFBB35BBE306}" destId="{785DA533-7B77-43FA-9C9A-CDDFCC28EE28}" srcOrd="1" destOrd="0" presId="urn:microsoft.com/office/officeart/2005/8/layout/hierarchy1"/>
    <dgm:cxn modelId="{13F31E53-115D-4CD9-BB22-71D3D3D6E588}" type="presParOf" srcId="{C923FB6A-854C-45E0-B940-70B0F6C8F1C4}" destId="{075837C6-3F56-4FB0-A5CD-57AFA2EDB069}" srcOrd="1" destOrd="0" presId="urn:microsoft.com/office/officeart/2005/8/layout/hierarchy1"/>
    <dgm:cxn modelId="{8C4C190B-AD1A-483E-84C4-ED0AA34C1372}" type="presParOf" srcId="{075837C6-3F56-4FB0-A5CD-57AFA2EDB069}" destId="{9FDC7895-1027-4387-81E5-D515806DBCFB}" srcOrd="0" destOrd="0" presId="urn:microsoft.com/office/officeart/2005/8/layout/hierarchy1"/>
    <dgm:cxn modelId="{912D1FE5-3562-4345-A495-E6D53CA63F08}" type="presParOf" srcId="{075837C6-3F56-4FB0-A5CD-57AFA2EDB069}" destId="{68CF63BD-9E60-4D46-9205-FA5D2723284A}" srcOrd="1" destOrd="0" presId="urn:microsoft.com/office/officeart/2005/8/layout/hierarchy1"/>
    <dgm:cxn modelId="{49353087-1626-4002-BB17-15AE9A2872FA}" type="presParOf" srcId="{68CF63BD-9E60-4D46-9205-FA5D2723284A}" destId="{A2926875-2759-42DF-93F4-0F15F6EF98B0}" srcOrd="0" destOrd="0" presId="urn:microsoft.com/office/officeart/2005/8/layout/hierarchy1"/>
    <dgm:cxn modelId="{90805A20-E157-4A8F-B01B-C9ADFC7280B9}" type="presParOf" srcId="{A2926875-2759-42DF-93F4-0F15F6EF98B0}" destId="{D11E3536-40DA-4F85-BFF9-E2BCE473B600}" srcOrd="0" destOrd="0" presId="urn:microsoft.com/office/officeart/2005/8/layout/hierarchy1"/>
    <dgm:cxn modelId="{A3641A2F-F9F2-46B4-8468-79334E997AEE}" type="presParOf" srcId="{A2926875-2759-42DF-93F4-0F15F6EF98B0}" destId="{15D2E9BC-7ED0-4575-82A2-DFCCF368B451}" srcOrd="1" destOrd="0" presId="urn:microsoft.com/office/officeart/2005/8/layout/hierarchy1"/>
    <dgm:cxn modelId="{8166843A-0C28-4061-A188-3CFF31B2B045}" type="presParOf" srcId="{68CF63BD-9E60-4D46-9205-FA5D2723284A}" destId="{0F98C368-E1AC-47A4-A33B-A0F986B75F2F}" srcOrd="1" destOrd="0" presId="urn:microsoft.com/office/officeart/2005/8/layout/hierarchy1"/>
    <dgm:cxn modelId="{3BB4F4D3-C3F2-4994-AA50-E88F8CA3B49A}" type="presParOf" srcId="{075837C6-3F56-4FB0-A5CD-57AFA2EDB069}" destId="{34EB8431-7A9D-4614-848A-C98C8FECEF0B}" srcOrd="2" destOrd="0" presId="urn:microsoft.com/office/officeart/2005/8/layout/hierarchy1"/>
    <dgm:cxn modelId="{D59189BF-5697-4165-8C06-A96963AF1C6E}" type="presParOf" srcId="{075837C6-3F56-4FB0-A5CD-57AFA2EDB069}" destId="{2CDC5882-B132-46A1-80B3-74E8531B310E}" srcOrd="3" destOrd="0" presId="urn:microsoft.com/office/officeart/2005/8/layout/hierarchy1"/>
    <dgm:cxn modelId="{6DC51D67-B909-4C33-86A5-B00547276EB5}" type="presParOf" srcId="{2CDC5882-B132-46A1-80B3-74E8531B310E}" destId="{E422D78F-038C-4BE1-A0F4-84C2A9AE34D3}" srcOrd="0" destOrd="0" presId="urn:microsoft.com/office/officeart/2005/8/layout/hierarchy1"/>
    <dgm:cxn modelId="{C1ED18C1-32B9-46A8-9596-F27AF45E4ACE}" type="presParOf" srcId="{E422D78F-038C-4BE1-A0F4-84C2A9AE34D3}" destId="{60A4BE17-E5D9-44FE-9030-EE6BCF39A884}" srcOrd="0" destOrd="0" presId="urn:microsoft.com/office/officeart/2005/8/layout/hierarchy1"/>
    <dgm:cxn modelId="{22BD50FC-5184-490C-970D-30D168ADC89F}" type="presParOf" srcId="{E422D78F-038C-4BE1-A0F4-84C2A9AE34D3}" destId="{72F7ABFE-C501-45F7-B79A-8D3E9D0D1B7C}" srcOrd="1" destOrd="0" presId="urn:microsoft.com/office/officeart/2005/8/layout/hierarchy1"/>
    <dgm:cxn modelId="{8FD73D4A-7C31-4F5F-9B56-B2B5EE8894B4}" type="presParOf" srcId="{2CDC5882-B132-46A1-80B3-74E8531B310E}" destId="{E6249A47-56C9-4D59-8C08-7086E7342D73}" srcOrd="1" destOrd="0" presId="urn:microsoft.com/office/officeart/2005/8/layout/hierarchy1"/>
    <dgm:cxn modelId="{8754785F-8DCB-4A05-9D93-5B3DCD8163C6}" type="presParOf" srcId="{368E8A5B-8F35-419C-833F-46E12661E30B}" destId="{D721BC7F-95D7-4363-B02B-9E4002B6D07C}" srcOrd="2" destOrd="0" presId="urn:microsoft.com/office/officeart/2005/8/layout/hierarchy1"/>
    <dgm:cxn modelId="{C75EDC23-27C7-4EDC-9987-61FF34FE7000}" type="presParOf" srcId="{368E8A5B-8F35-419C-833F-46E12661E30B}" destId="{9B46F3C8-EC7B-4B10-80F2-48CD1E33AACE}" srcOrd="3" destOrd="0" presId="urn:microsoft.com/office/officeart/2005/8/layout/hierarchy1"/>
    <dgm:cxn modelId="{9E465D2B-07D8-4654-8AD8-EDE83679254B}" type="presParOf" srcId="{9B46F3C8-EC7B-4B10-80F2-48CD1E33AACE}" destId="{F04FE534-E861-4498-BA94-33F8DD48946F}" srcOrd="0" destOrd="0" presId="urn:microsoft.com/office/officeart/2005/8/layout/hierarchy1"/>
    <dgm:cxn modelId="{C0070257-76A9-421E-B447-35A4A57AA1F6}" type="presParOf" srcId="{F04FE534-E861-4498-BA94-33F8DD48946F}" destId="{3850BDE2-3269-48F5-B654-86011E949374}" srcOrd="0" destOrd="0" presId="urn:microsoft.com/office/officeart/2005/8/layout/hierarchy1"/>
    <dgm:cxn modelId="{31760AFF-ACB5-40E2-A841-C70AD978A56B}" type="presParOf" srcId="{F04FE534-E861-4498-BA94-33F8DD48946F}" destId="{A4A160B5-DEC1-4E1C-97D7-14EFE5AF363D}" srcOrd="1" destOrd="0" presId="urn:microsoft.com/office/officeart/2005/8/layout/hierarchy1"/>
    <dgm:cxn modelId="{71612334-5114-43E6-A882-0A4E96DE9A8B}" type="presParOf" srcId="{9B46F3C8-EC7B-4B10-80F2-48CD1E33AACE}" destId="{A7E28CD7-E05F-4CE6-BE77-426ABC0BCBFE}" srcOrd="1" destOrd="0" presId="urn:microsoft.com/office/officeart/2005/8/layout/hierarchy1"/>
    <dgm:cxn modelId="{5BD4C98B-2133-4E81-BD29-A3639E9BF394}" type="presParOf" srcId="{A7E28CD7-E05F-4CE6-BE77-426ABC0BCBFE}" destId="{83CC25FE-5D85-4843-AF0A-AFE8D1FF715C}" srcOrd="0" destOrd="0" presId="urn:microsoft.com/office/officeart/2005/8/layout/hierarchy1"/>
    <dgm:cxn modelId="{E5787A09-B1A0-4CAA-906F-8843637F3C09}" type="presParOf" srcId="{A7E28CD7-E05F-4CE6-BE77-426ABC0BCBFE}" destId="{66B971BB-D2FB-4611-95E7-3645A689F619}" srcOrd="1" destOrd="0" presId="urn:microsoft.com/office/officeart/2005/8/layout/hierarchy1"/>
    <dgm:cxn modelId="{4778BF6C-EA97-40E1-955E-78B96B44F296}" type="presParOf" srcId="{66B971BB-D2FB-4611-95E7-3645A689F619}" destId="{AA1521D4-6B76-4DCB-A1E8-5C69040073BC}" srcOrd="0" destOrd="0" presId="urn:microsoft.com/office/officeart/2005/8/layout/hierarchy1"/>
    <dgm:cxn modelId="{F8AA1AED-5D57-4994-9B82-DA113584FB8D}" type="presParOf" srcId="{AA1521D4-6B76-4DCB-A1E8-5C69040073BC}" destId="{0FAC2779-906C-4AE6-911A-10CC86520452}" srcOrd="0" destOrd="0" presId="urn:microsoft.com/office/officeart/2005/8/layout/hierarchy1"/>
    <dgm:cxn modelId="{1FA46D3D-C0CD-46EC-9ECD-B26F364001D9}" type="presParOf" srcId="{AA1521D4-6B76-4DCB-A1E8-5C69040073BC}" destId="{3C8B4830-6A2D-44B7-87B3-5E671088A52B}" srcOrd="1" destOrd="0" presId="urn:microsoft.com/office/officeart/2005/8/layout/hierarchy1"/>
    <dgm:cxn modelId="{2581A935-C64F-44B3-B779-D166A45C47BD}" type="presParOf" srcId="{66B971BB-D2FB-4611-95E7-3645A689F619}" destId="{23E19AA1-9017-427A-BDEF-CF92FC32E9B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C25FE-5D85-4843-AF0A-AFE8D1FF715C}">
      <dsp:nvSpPr>
        <dsp:cNvPr id="0" name=""/>
        <dsp:cNvSpPr/>
      </dsp:nvSpPr>
      <dsp:spPr>
        <a:xfrm>
          <a:off x="6104881" y="2724914"/>
          <a:ext cx="91440" cy="507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21BC7F-95D7-4363-B02B-9E4002B6D07C}">
      <dsp:nvSpPr>
        <dsp:cNvPr id="0" name=""/>
        <dsp:cNvSpPr/>
      </dsp:nvSpPr>
      <dsp:spPr>
        <a:xfrm>
          <a:off x="4551043" y="1109360"/>
          <a:ext cx="1599558" cy="50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43"/>
              </a:lnTo>
              <a:lnTo>
                <a:pt x="1599558" y="345843"/>
              </a:lnTo>
              <a:lnTo>
                <a:pt x="1599558" y="5074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EB8431-7A9D-4614-848A-C98C8FECEF0B}">
      <dsp:nvSpPr>
        <dsp:cNvPr id="0" name=""/>
        <dsp:cNvSpPr/>
      </dsp:nvSpPr>
      <dsp:spPr>
        <a:xfrm>
          <a:off x="2951484" y="2724914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43"/>
              </a:lnTo>
              <a:lnTo>
                <a:pt x="1066372" y="345843"/>
              </a:lnTo>
              <a:lnTo>
                <a:pt x="1066372" y="5074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DC7895-1027-4387-81E5-D515806DBCFB}">
      <dsp:nvSpPr>
        <dsp:cNvPr id="0" name=""/>
        <dsp:cNvSpPr/>
      </dsp:nvSpPr>
      <dsp:spPr>
        <a:xfrm>
          <a:off x="1885112" y="2724914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1066372" y="0"/>
              </a:moveTo>
              <a:lnTo>
                <a:pt x="1066372" y="345843"/>
              </a:lnTo>
              <a:lnTo>
                <a:pt x="0" y="345843"/>
              </a:lnTo>
              <a:lnTo>
                <a:pt x="0" y="5074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352379-9C69-4894-9AC6-10B423FD1F45}">
      <dsp:nvSpPr>
        <dsp:cNvPr id="0" name=""/>
        <dsp:cNvSpPr/>
      </dsp:nvSpPr>
      <dsp:spPr>
        <a:xfrm>
          <a:off x="2951484" y="1109360"/>
          <a:ext cx="1599558" cy="507496"/>
        </a:xfrm>
        <a:custGeom>
          <a:avLst/>
          <a:gdLst/>
          <a:ahLst/>
          <a:cxnLst/>
          <a:rect l="0" t="0" r="0" b="0"/>
          <a:pathLst>
            <a:path>
              <a:moveTo>
                <a:pt x="1599558" y="0"/>
              </a:moveTo>
              <a:lnTo>
                <a:pt x="1599558" y="345843"/>
              </a:lnTo>
              <a:lnTo>
                <a:pt x="0" y="345843"/>
              </a:lnTo>
              <a:lnTo>
                <a:pt x="0" y="5074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FB494-1317-4D73-B089-D34373D5E61B}">
      <dsp:nvSpPr>
        <dsp:cNvPr id="0" name=""/>
        <dsp:cNvSpPr/>
      </dsp:nvSpPr>
      <dsp:spPr>
        <a:xfrm>
          <a:off x="3678556" y="1303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8F1C1-F1E7-45DD-897F-9519F02FE43E}">
      <dsp:nvSpPr>
        <dsp:cNvPr id="0" name=""/>
        <dsp:cNvSpPr/>
      </dsp:nvSpPr>
      <dsp:spPr>
        <a:xfrm>
          <a:off x="3872442" y="185494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Strart</a:t>
          </a:r>
          <a:r>
            <a:rPr lang="en-US" sz="2100" kern="1200" dirty="0" smtClean="0"/>
            <a:t> with a feasible solution</a:t>
          </a:r>
          <a:endParaRPr lang="en-US" sz="2100" kern="1200" dirty="0"/>
        </a:p>
      </dsp:txBody>
      <dsp:txXfrm>
        <a:off x="3904896" y="217948"/>
        <a:ext cx="1680064" cy="1043149"/>
      </dsp:txXfrm>
    </dsp:sp>
    <dsp:sp modelId="{4718BD67-3751-41D9-B014-989BE95C414C}">
      <dsp:nvSpPr>
        <dsp:cNvPr id="0" name=""/>
        <dsp:cNvSpPr/>
      </dsp:nvSpPr>
      <dsp:spPr>
        <a:xfrm>
          <a:off x="2078998" y="1616856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5DA533-7B77-43FA-9C9A-CDDFCC28EE28}">
      <dsp:nvSpPr>
        <dsp:cNvPr id="0" name=""/>
        <dsp:cNvSpPr/>
      </dsp:nvSpPr>
      <dsp:spPr>
        <a:xfrm>
          <a:off x="2272884" y="1801048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Is it optimal ?</a:t>
          </a:r>
          <a:endParaRPr lang="en-US" sz="2100" kern="1200" dirty="0"/>
        </a:p>
      </dsp:txBody>
      <dsp:txXfrm>
        <a:off x="2305338" y="1833502"/>
        <a:ext cx="1680064" cy="1043149"/>
      </dsp:txXfrm>
    </dsp:sp>
    <dsp:sp modelId="{D11E3536-40DA-4F85-BFF9-E2BCE473B600}">
      <dsp:nvSpPr>
        <dsp:cNvPr id="0" name=""/>
        <dsp:cNvSpPr/>
      </dsp:nvSpPr>
      <dsp:spPr>
        <a:xfrm>
          <a:off x="1012626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D2E9BC-7ED0-4575-82A2-DFCCF368B451}">
      <dsp:nvSpPr>
        <dsp:cNvPr id="0" name=""/>
        <dsp:cNvSpPr/>
      </dsp:nvSpPr>
      <dsp:spPr>
        <a:xfrm>
          <a:off x="1206512" y="3416602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Quit with optimal solution </a:t>
          </a:r>
          <a:endParaRPr lang="en-US" sz="2100" kern="1200" dirty="0"/>
        </a:p>
      </dsp:txBody>
      <dsp:txXfrm>
        <a:off x="1238966" y="3449056"/>
        <a:ext cx="1680064" cy="1043149"/>
      </dsp:txXfrm>
    </dsp:sp>
    <dsp:sp modelId="{60A4BE17-E5D9-44FE-9030-EE6BCF39A884}">
      <dsp:nvSpPr>
        <dsp:cNvPr id="0" name=""/>
        <dsp:cNvSpPr/>
      </dsp:nvSpPr>
      <dsp:spPr>
        <a:xfrm>
          <a:off x="3145370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7ABFE-C501-45F7-B79A-8D3E9D0D1B7C}">
      <dsp:nvSpPr>
        <dsp:cNvPr id="0" name=""/>
        <dsp:cNvSpPr/>
      </dsp:nvSpPr>
      <dsp:spPr>
        <a:xfrm>
          <a:off x="3339256" y="3416602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Unbounded solution</a:t>
          </a:r>
          <a:endParaRPr lang="en-US" sz="2100" kern="1200" dirty="0"/>
        </a:p>
      </dsp:txBody>
      <dsp:txXfrm>
        <a:off x="3371710" y="3449056"/>
        <a:ext cx="1680064" cy="1043149"/>
      </dsp:txXfrm>
    </dsp:sp>
    <dsp:sp modelId="{3850BDE2-3269-48F5-B654-86011E949374}">
      <dsp:nvSpPr>
        <dsp:cNvPr id="0" name=""/>
        <dsp:cNvSpPr/>
      </dsp:nvSpPr>
      <dsp:spPr>
        <a:xfrm>
          <a:off x="5278115" y="1616856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A160B5-DEC1-4E1C-97D7-14EFE5AF363D}">
      <dsp:nvSpPr>
        <dsp:cNvPr id="0" name=""/>
        <dsp:cNvSpPr/>
      </dsp:nvSpPr>
      <dsp:spPr>
        <a:xfrm>
          <a:off x="5472000" y="1801048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unbounded</a:t>
          </a:r>
          <a:endParaRPr lang="en-US" sz="2100" kern="1200" dirty="0"/>
        </a:p>
      </dsp:txBody>
      <dsp:txXfrm>
        <a:off x="5504454" y="1833502"/>
        <a:ext cx="1680064" cy="1043149"/>
      </dsp:txXfrm>
    </dsp:sp>
    <dsp:sp modelId="{0FAC2779-906C-4AE6-911A-10CC86520452}">
      <dsp:nvSpPr>
        <dsp:cNvPr id="0" name=""/>
        <dsp:cNvSpPr/>
      </dsp:nvSpPr>
      <dsp:spPr>
        <a:xfrm>
          <a:off x="5278115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B4830-6A2D-44B7-87B3-5E671088A52B}">
      <dsp:nvSpPr>
        <dsp:cNvPr id="0" name=""/>
        <dsp:cNvSpPr/>
      </dsp:nvSpPr>
      <dsp:spPr>
        <a:xfrm>
          <a:off x="5472000" y="3416602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Quit with unbounded solution </a:t>
          </a:r>
          <a:endParaRPr lang="en-US" sz="2100" kern="1200" dirty="0"/>
        </a:p>
      </dsp:txBody>
      <dsp:txXfrm>
        <a:off x="5504454" y="3449056"/>
        <a:ext cx="1680064" cy="1043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1470025"/>
          </a:xfrm>
        </p:spPr>
        <p:txBody>
          <a:bodyPr/>
          <a:lstStyle/>
          <a:p>
            <a:r>
              <a:rPr lang="en-US" dirty="0" smtClean="0"/>
              <a:t>SIMPLEX METHOD  FOR LP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429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LP </a:t>
            </a:r>
            <a:r>
              <a:rPr lang="en-US" dirty="0" smtClean="0">
                <a:solidFill>
                  <a:schemeClr val="tx1"/>
                </a:solidFill>
              </a:rPr>
              <a:t>Model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Presented By</a:t>
            </a:r>
          </a:p>
          <a:p>
            <a:endParaRPr lang="en-US" sz="28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Mr.M.Prasath</a:t>
            </a:r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AP/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Maths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,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KIOT, Salem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Preview of the Simplex Method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by G B </a:t>
            </a:r>
            <a:r>
              <a:rPr lang="en-US" dirty="0" err="1" smtClean="0"/>
              <a:t>Dantzig</a:t>
            </a:r>
            <a:r>
              <a:rPr lang="en-US" dirty="0" smtClean="0"/>
              <a:t> in 1947.</a:t>
            </a:r>
          </a:p>
          <a:p>
            <a:r>
              <a:rPr lang="en-US" dirty="0" smtClean="0"/>
              <a:t>Similar to Graphical Method.</a:t>
            </a:r>
          </a:p>
          <a:p>
            <a:r>
              <a:rPr lang="en-US" dirty="0" smtClean="0"/>
              <a:t>Simplex method examines the extreme points in a systematic manner , till we reach optimal solution .</a:t>
            </a:r>
          </a:p>
          <a:p>
            <a:r>
              <a:rPr lang="en-US" dirty="0" smtClean="0"/>
              <a:t>Hence iterative in nature 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Simplex algorithm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 Variable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constraint of type the RHS normally </a:t>
            </a:r>
            <a:r>
              <a:rPr lang="en-US" dirty="0" err="1" smtClean="0"/>
              <a:t>represnts</a:t>
            </a:r>
            <a:r>
              <a:rPr lang="en-US" dirty="0" smtClean="0"/>
              <a:t> the limit on the </a:t>
            </a:r>
            <a:r>
              <a:rPr lang="en-US" dirty="0" err="1" smtClean="0"/>
              <a:t>avaliablity</a:t>
            </a:r>
            <a:r>
              <a:rPr lang="en-US" dirty="0" smtClean="0"/>
              <a:t> of resource  </a:t>
            </a:r>
          </a:p>
          <a:p>
            <a:r>
              <a:rPr lang="en-US" dirty="0" smtClean="0"/>
              <a:t>6X</a:t>
            </a:r>
            <a:r>
              <a:rPr lang="en-US" sz="2400" dirty="0" smtClean="0"/>
              <a:t>1</a:t>
            </a:r>
            <a:r>
              <a:rPr lang="en-US" sz="2800" dirty="0" smtClean="0"/>
              <a:t>+4X</a:t>
            </a:r>
            <a:r>
              <a:rPr lang="en-US" sz="2000" dirty="0" smtClean="0"/>
              <a:t>2</a:t>
            </a:r>
            <a:r>
              <a:rPr lang="en-US" sz="2400" dirty="0" smtClean="0"/>
              <a:t> </a:t>
            </a:r>
            <a:r>
              <a:rPr lang="en-US" sz="2800" dirty="0" smtClean="0"/>
              <a:t>&lt;</a:t>
            </a:r>
            <a:r>
              <a:rPr lang="en-US" dirty="0" smtClean="0"/>
              <a:t> 24</a:t>
            </a:r>
          </a:p>
          <a:p>
            <a:endParaRPr lang="en-US" dirty="0" smtClean="0"/>
          </a:p>
          <a:p>
            <a:r>
              <a:rPr lang="en-US" dirty="0" smtClean="0"/>
              <a:t>6X</a:t>
            </a:r>
            <a:r>
              <a:rPr lang="en-US" sz="2400" dirty="0" smtClean="0"/>
              <a:t>1</a:t>
            </a:r>
            <a:r>
              <a:rPr lang="en-US" sz="2800" dirty="0" smtClean="0"/>
              <a:t>+4X</a:t>
            </a:r>
            <a:r>
              <a:rPr lang="en-US" sz="2000" dirty="0" smtClean="0"/>
              <a:t>2</a:t>
            </a:r>
            <a:r>
              <a:rPr lang="en-US" sz="2400" dirty="0" smtClean="0"/>
              <a:t> </a:t>
            </a:r>
            <a:r>
              <a:rPr lang="en-US" sz="2800" dirty="0" smtClean="0"/>
              <a:t>+S</a:t>
            </a:r>
            <a:r>
              <a:rPr lang="en-US" sz="2400" dirty="0" smtClean="0"/>
              <a:t>1</a:t>
            </a:r>
            <a:r>
              <a:rPr lang="en-US" sz="2800" dirty="0" smtClean="0"/>
              <a:t> =</a:t>
            </a:r>
            <a:r>
              <a:rPr lang="en-US" dirty="0" smtClean="0"/>
              <a:t> 24</a:t>
            </a:r>
          </a:p>
          <a:p>
            <a:r>
              <a:rPr lang="en-US" dirty="0" smtClean="0"/>
              <a:t>Where s is slack variable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Surplus Variable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constraint of type the RHS normally </a:t>
            </a:r>
            <a:r>
              <a:rPr lang="en-US" dirty="0" err="1" smtClean="0"/>
              <a:t>represnts</a:t>
            </a:r>
            <a:r>
              <a:rPr lang="en-US" dirty="0" smtClean="0"/>
              <a:t> the limit on the </a:t>
            </a:r>
            <a:r>
              <a:rPr lang="en-US" dirty="0" err="1" smtClean="0"/>
              <a:t>avaliablity</a:t>
            </a:r>
            <a:r>
              <a:rPr lang="en-US" dirty="0" smtClean="0"/>
              <a:t> of resource  </a:t>
            </a:r>
          </a:p>
          <a:p>
            <a:r>
              <a:rPr lang="en-US" dirty="0" smtClean="0"/>
              <a:t>6X</a:t>
            </a:r>
            <a:r>
              <a:rPr lang="en-US" sz="2400" dirty="0" smtClean="0"/>
              <a:t>1</a:t>
            </a:r>
            <a:r>
              <a:rPr lang="en-US" sz="2800" dirty="0" smtClean="0"/>
              <a:t>+4X</a:t>
            </a:r>
            <a:r>
              <a:rPr lang="en-US" sz="2000" dirty="0" smtClean="0"/>
              <a:t>2</a:t>
            </a:r>
            <a:r>
              <a:rPr lang="en-US" sz="2400" dirty="0" smtClean="0"/>
              <a:t> </a:t>
            </a:r>
            <a:r>
              <a:rPr lang="en-US" sz="2800" dirty="0" smtClean="0"/>
              <a:t>&gt;</a:t>
            </a:r>
            <a:r>
              <a:rPr lang="en-US" dirty="0" smtClean="0"/>
              <a:t> 24</a:t>
            </a:r>
          </a:p>
          <a:p>
            <a:endParaRPr lang="en-US" dirty="0" smtClean="0"/>
          </a:p>
          <a:p>
            <a:r>
              <a:rPr lang="en-US" dirty="0" smtClean="0"/>
              <a:t>6X</a:t>
            </a:r>
            <a:r>
              <a:rPr lang="en-US" sz="2400" dirty="0" smtClean="0"/>
              <a:t>1</a:t>
            </a:r>
            <a:r>
              <a:rPr lang="en-US" sz="2800" dirty="0" smtClean="0"/>
              <a:t>+4X</a:t>
            </a:r>
            <a:r>
              <a:rPr lang="en-US" sz="2000" dirty="0" smtClean="0"/>
              <a:t>2</a:t>
            </a:r>
            <a:r>
              <a:rPr lang="en-US" sz="2400" dirty="0" smtClean="0"/>
              <a:t> </a:t>
            </a:r>
            <a:r>
              <a:rPr lang="en-US" sz="2800" dirty="0" smtClean="0"/>
              <a:t>- S</a:t>
            </a:r>
            <a:r>
              <a:rPr lang="en-US" sz="2400" dirty="0" smtClean="0"/>
              <a:t>1</a:t>
            </a:r>
            <a:r>
              <a:rPr lang="en-US" sz="2800" dirty="0" smtClean="0"/>
              <a:t> =</a:t>
            </a:r>
            <a:r>
              <a:rPr lang="en-US" dirty="0" smtClean="0"/>
              <a:t> 24</a:t>
            </a:r>
          </a:p>
          <a:p>
            <a:r>
              <a:rPr lang="en-US" dirty="0" smtClean="0"/>
              <a:t>Where s is surplus variable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Express the following in standard LP Model form </a:t>
            </a:r>
          </a:p>
          <a:p>
            <a:r>
              <a:rPr lang="en-US" dirty="0" smtClean="0"/>
              <a:t>Max Z = 2x1+3x2+5x3</a:t>
            </a:r>
          </a:p>
          <a:p>
            <a:r>
              <a:rPr lang="en-US" dirty="0" smtClean="0"/>
              <a:t>Subject to </a:t>
            </a:r>
          </a:p>
          <a:p>
            <a:r>
              <a:rPr lang="en-US" dirty="0" smtClean="0"/>
              <a:t>X</a:t>
            </a:r>
            <a:r>
              <a:rPr lang="en-US" sz="2400" dirty="0" smtClean="0"/>
              <a:t>1</a:t>
            </a:r>
            <a:r>
              <a:rPr lang="en-US" dirty="0" smtClean="0"/>
              <a:t>+X</a:t>
            </a:r>
            <a:r>
              <a:rPr lang="en-US" sz="2400" dirty="0" smtClean="0"/>
              <a:t>2</a:t>
            </a:r>
            <a:r>
              <a:rPr lang="en-US" dirty="0" smtClean="0"/>
              <a:t>-X</a:t>
            </a:r>
            <a:r>
              <a:rPr lang="en-US" sz="2800" dirty="0" smtClean="0"/>
              <a:t>3 &gt;</a:t>
            </a:r>
            <a:r>
              <a:rPr lang="en-US" dirty="0" smtClean="0"/>
              <a:t> 5</a:t>
            </a:r>
          </a:p>
          <a:p>
            <a:r>
              <a:rPr lang="en-US" dirty="0" smtClean="0"/>
              <a:t>-6X</a:t>
            </a:r>
            <a:r>
              <a:rPr lang="en-US" sz="2400" dirty="0" smtClean="0"/>
              <a:t>1</a:t>
            </a:r>
            <a:r>
              <a:rPr lang="en-US" dirty="0" smtClean="0"/>
              <a:t>+7X</a:t>
            </a:r>
            <a:r>
              <a:rPr lang="en-US" sz="2400" dirty="0" smtClean="0"/>
              <a:t>2</a:t>
            </a:r>
            <a:r>
              <a:rPr lang="en-US" dirty="0" smtClean="0"/>
              <a:t>-9X</a:t>
            </a:r>
            <a:r>
              <a:rPr lang="en-US" sz="2400" dirty="0" smtClean="0"/>
              <a:t>3 </a:t>
            </a:r>
            <a:r>
              <a:rPr lang="en-US" dirty="0" smtClean="0"/>
              <a:t>&lt; 4</a:t>
            </a:r>
          </a:p>
          <a:p>
            <a:r>
              <a:rPr lang="en-US" dirty="0" smtClean="0"/>
              <a:t>X</a:t>
            </a:r>
            <a:r>
              <a:rPr lang="en-US" sz="2400" dirty="0" smtClean="0"/>
              <a:t>1</a:t>
            </a:r>
            <a:r>
              <a:rPr lang="en-US" dirty="0" smtClean="0"/>
              <a:t>,X</a:t>
            </a:r>
            <a:r>
              <a:rPr lang="en-US" sz="2400" dirty="0" smtClean="0"/>
              <a:t>2 </a:t>
            </a:r>
            <a:r>
              <a:rPr lang="en-US" dirty="0" smtClean="0"/>
              <a:t>&gt; 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constraint </a:t>
            </a:r>
            <a:r>
              <a:rPr lang="en-US" dirty="0" err="1" smtClean="0"/>
              <a:t>ahas</a:t>
            </a:r>
            <a:r>
              <a:rPr lang="en-US" dirty="0" smtClean="0"/>
              <a:t> a negative  RHS which needs to be converted to </a:t>
            </a:r>
            <a:r>
              <a:rPr lang="en-US" dirty="0" err="1" smtClean="0"/>
              <a:t>positve</a:t>
            </a:r>
            <a:r>
              <a:rPr lang="en-US" dirty="0" smtClean="0"/>
              <a:t> by </a:t>
            </a:r>
            <a:r>
              <a:rPr lang="en-US" dirty="0" err="1" smtClean="0"/>
              <a:t>multipling</a:t>
            </a:r>
            <a:r>
              <a:rPr lang="en-US" dirty="0" smtClean="0"/>
              <a:t> both side by -1</a:t>
            </a:r>
          </a:p>
          <a:p>
            <a:endParaRPr lang="en-US" dirty="0" smtClean="0"/>
          </a:p>
          <a:p>
            <a:r>
              <a:rPr lang="en-US" dirty="0" smtClean="0"/>
              <a:t>Add slack s1 to First  constraint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Add slack s2 to second constraint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Form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 Z = 2x1+3x2+5x3+0s1+0s2</a:t>
            </a:r>
          </a:p>
          <a:p>
            <a:r>
              <a:rPr lang="en-US" dirty="0" smtClean="0"/>
              <a:t>Subject to </a:t>
            </a:r>
          </a:p>
          <a:p>
            <a:r>
              <a:rPr lang="en-US" dirty="0" smtClean="0"/>
              <a:t>X</a:t>
            </a:r>
            <a:r>
              <a:rPr lang="en-US" sz="2400" dirty="0" smtClean="0"/>
              <a:t>1</a:t>
            </a:r>
            <a:r>
              <a:rPr lang="en-US" dirty="0" smtClean="0"/>
              <a:t>+X</a:t>
            </a:r>
            <a:r>
              <a:rPr lang="en-US" sz="2400" dirty="0" smtClean="0"/>
              <a:t>2</a:t>
            </a:r>
            <a:r>
              <a:rPr lang="en-US" dirty="0" smtClean="0"/>
              <a:t>-X</a:t>
            </a:r>
            <a:r>
              <a:rPr lang="en-US" sz="2800" dirty="0" smtClean="0"/>
              <a:t>3+s1 =</a:t>
            </a:r>
            <a:r>
              <a:rPr lang="en-US" dirty="0" smtClean="0"/>
              <a:t> 5</a:t>
            </a:r>
          </a:p>
          <a:p>
            <a:r>
              <a:rPr lang="en-US" dirty="0" smtClean="0"/>
              <a:t>-6X</a:t>
            </a:r>
            <a:r>
              <a:rPr lang="en-US" sz="2400" dirty="0" smtClean="0"/>
              <a:t>1</a:t>
            </a:r>
            <a:r>
              <a:rPr lang="en-US" dirty="0" smtClean="0"/>
              <a:t>+7X</a:t>
            </a:r>
            <a:r>
              <a:rPr lang="en-US" sz="2400" dirty="0" smtClean="0"/>
              <a:t>2</a:t>
            </a:r>
            <a:r>
              <a:rPr lang="en-US" dirty="0" smtClean="0"/>
              <a:t>-9X</a:t>
            </a:r>
            <a:r>
              <a:rPr lang="en-US" sz="2400" dirty="0" smtClean="0"/>
              <a:t>3+s2 =</a:t>
            </a:r>
            <a:r>
              <a:rPr lang="en-US" dirty="0" smtClean="0"/>
              <a:t> 4</a:t>
            </a:r>
          </a:p>
          <a:p>
            <a:r>
              <a:rPr lang="en-US" dirty="0" smtClean="0"/>
              <a:t>X</a:t>
            </a:r>
            <a:r>
              <a:rPr lang="en-US" sz="2400" dirty="0" smtClean="0"/>
              <a:t>1</a:t>
            </a:r>
            <a:r>
              <a:rPr lang="en-US" dirty="0" smtClean="0"/>
              <a:t>,X</a:t>
            </a:r>
            <a:r>
              <a:rPr lang="en-US" sz="2400" dirty="0" smtClean="0"/>
              <a:t>2 ,s2,s3 </a:t>
            </a:r>
            <a:r>
              <a:rPr lang="en-US" dirty="0" smtClean="0"/>
              <a:t>&gt; 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simplex method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Formulation of the mathematical model</a:t>
            </a:r>
          </a:p>
          <a:p>
            <a:r>
              <a:rPr lang="en-US" dirty="0" smtClean="0"/>
              <a:t>Set up initial solution </a:t>
            </a:r>
          </a:p>
          <a:p>
            <a:r>
              <a:rPr lang="en-US" dirty="0" smtClean="0"/>
              <a:t>Test for optimality</a:t>
            </a:r>
          </a:p>
          <a:p>
            <a:r>
              <a:rPr lang="en-US" dirty="0" smtClean="0"/>
              <a:t>Select entering variable</a:t>
            </a:r>
          </a:p>
          <a:p>
            <a:r>
              <a:rPr lang="en-US" dirty="0" smtClean="0"/>
              <a:t>Selecting the leaving Variable</a:t>
            </a:r>
          </a:p>
          <a:p>
            <a:r>
              <a:rPr lang="en-US" dirty="0" smtClean="0"/>
              <a:t>Finding new Solution </a:t>
            </a:r>
          </a:p>
          <a:p>
            <a:r>
              <a:rPr lang="en-US" dirty="0" smtClean="0"/>
              <a:t>Repeat the procedure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for optimality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Calculate </a:t>
            </a:r>
            <a:r>
              <a:rPr lang="en-US" dirty="0" err="1" smtClean="0"/>
              <a:t>cj-zj</a:t>
            </a:r>
            <a:r>
              <a:rPr lang="en-US" dirty="0" smtClean="0"/>
              <a:t> for all non basic variables.</a:t>
            </a:r>
          </a:p>
          <a:p>
            <a:endParaRPr lang="en-US" dirty="0" smtClean="0"/>
          </a:p>
          <a:p>
            <a:r>
              <a:rPr lang="en-US" dirty="0" smtClean="0"/>
              <a:t>Examine value of </a:t>
            </a:r>
            <a:r>
              <a:rPr lang="en-US" dirty="0" err="1" smtClean="0"/>
              <a:t>cj-zj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The possible solution are </a:t>
            </a:r>
          </a:p>
          <a:p>
            <a:endParaRPr lang="en-US" dirty="0" smtClean="0"/>
          </a:p>
          <a:p>
            <a:r>
              <a:rPr lang="en-US" dirty="0" err="1" smtClean="0"/>
              <a:t>Cj-zj</a:t>
            </a:r>
            <a:r>
              <a:rPr lang="en-US" dirty="0" smtClean="0"/>
              <a:t> &gt;0 then the BFS is optimal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 Z = 2x1+3x2+5x3+0s1+0s2</a:t>
            </a:r>
          </a:p>
          <a:p>
            <a:r>
              <a:rPr lang="en-US" dirty="0" smtClean="0"/>
              <a:t>Subject to </a:t>
            </a:r>
          </a:p>
          <a:p>
            <a:r>
              <a:rPr lang="en-US" dirty="0" smtClean="0"/>
              <a:t>X</a:t>
            </a:r>
            <a:r>
              <a:rPr lang="en-US" sz="2400" dirty="0" smtClean="0"/>
              <a:t>1</a:t>
            </a:r>
            <a:r>
              <a:rPr lang="en-US" dirty="0" smtClean="0"/>
              <a:t>+X</a:t>
            </a:r>
            <a:r>
              <a:rPr lang="en-US" sz="2400" dirty="0" smtClean="0"/>
              <a:t>2</a:t>
            </a:r>
            <a:r>
              <a:rPr lang="en-US" dirty="0" smtClean="0"/>
              <a:t>-X</a:t>
            </a:r>
            <a:r>
              <a:rPr lang="en-US" sz="2800" dirty="0" smtClean="0"/>
              <a:t>3+s1 =</a:t>
            </a:r>
            <a:r>
              <a:rPr lang="en-US" dirty="0" smtClean="0"/>
              <a:t> 5</a:t>
            </a:r>
          </a:p>
          <a:p>
            <a:r>
              <a:rPr lang="en-US" dirty="0" smtClean="0"/>
              <a:t>-6X</a:t>
            </a:r>
            <a:r>
              <a:rPr lang="en-US" sz="2400" dirty="0" smtClean="0"/>
              <a:t>1</a:t>
            </a:r>
            <a:r>
              <a:rPr lang="en-US" dirty="0" smtClean="0"/>
              <a:t>+7X</a:t>
            </a:r>
            <a:r>
              <a:rPr lang="en-US" sz="2400" dirty="0" smtClean="0"/>
              <a:t>2</a:t>
            </a:r>
            <a:r>
              <a:rPr lang="en-US" dirty="0" smtClean="0"/>
              <a:t>-9X</a:t>
            </a:r>
            <a:r>
              <a:rPr lang="en-US" sz="2400" dirty="0" smtClean="0"/>
              <a:t>3+s2 =</a:t>
            </a:r>
            <a:r>
              <a:rPr lang="en-US" dirty="0" smtClean="0"/>
              <a:t> 4</a:t>
            </a:r>
          </a:p>
          <a:p>
            <a:r>
              <a:rPr lang="en-US" dirty="0" smtClean="0"/>
              <a:t>X</a:t>
            </a:r>
            <a:r>
              <a:rPr lang="en-US" sz="2400" dirty="0" smtClean="0"/>
              <a:t>1</a:t>
            </a:r>
            <a:r>
              <a:rPr lang="en-US" dirty="0" smtClean="0"/>
              <a:t>,X</a:t>
            </a:r>
            <a:r>
              <a:rPr lang="en-US" sz="2400" dirty="0" smtClean="0"/>
              <a:t>2 ,s2,s3 </a:t>
            </a:r>
            <a:r>
              <a:rPr lang="en-US" dirty="0" smtClean="0"/>
              <a:t>&gt; 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FOR OPTIMALITY </a:t>
            </a:r>
            <a:endParaRPr lang="en-US" dirty="0"/>
          </a:p>
        </p:txBody>
      </p:sp>
      <p:pic>
        <p:nvPicPr>
          <p:cNvPr id="4" name="Content Placeholder 3" descr="img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69645"/>
            <a:ext cx="8229600" cy="45073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TABLE </a:t>
            </a:r>
            <a:endParaRPr lang="en-US" dirty="0"/>
          </a:p>
        </p:txBody>
      </p:sp>
      <p:pic>
        <p:nvPicPr>
          <p:cNvPr id="4" name="Content Placeholder 3" descr="img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86780"/>
            <a:ext cx="8229600" cy="42902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ITERATION</a:t>
            </a:r>
            <a:endParaRPr lang="en-US" dirty="0"/>
          </a:p>
        </p:txBody>
      </p:sp>
      <p:pic>
        <p:nvPicPr>
          <p:cNvPr id="4" name="Content Placeholder 3" descr="img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1" y="1600199"/>
            <a:ext cx="8480342" cy="51677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787" y="1600200"/>
            <a:ext cx="764842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Feasible solution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basic feasible solution of a linear program in standard form is a corner </a:t>
            </a:r>
            <a:r>
              <a:rPr lang="en-US" smtClean="0"/>
              <a:t>point solution 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319</Words>
  <Application>Microsoft Office PowerPoint</Application>
  <PresentationFormat>On-screen Show (4:3)</PresentationFormat>
  <Paragraphs>78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SIMPLEX METHOD  FOR LP</vt:lpstr>
      <vt:lpstr>Preview of the Simplex Method </vt:lpstr>
      <vt:lpstr>The Simplex algorithm </vt:lpstr>
      <vt:lpstr>Slack Variable </vt:lpstr>
      <vt:lpstr>Surplus Variable </vt:lpstr>
      <vt:lpstr>Example </vt:lpstr>
      <vt:lpstr>Solution </vt:lpstr>
      <vt:lpstr>Standard Form </vt:lpstr>
      <vt:lpstr>Steps in simplex method </vt:lpstr>
      <vt:lpstr>Testing for optimality </vt:lpstr>
      <vt:lpstr>INITIAL STEPS</vt:lpstr>
      <vt:lpstr>CHECK FOR OPTIMALITY </vt:lpstr>
      <vt:lpstr>NEW TABLE </vt:lpstr>
      <vt:lpstr>NEW ITERATION</vt:lpstr>
      <vt:lpstr>PowerPoint Presentation</vt:lpstr>
      <vt:lpstr>Basic Feasible solution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SIMPLEX METHOD  FOR LP</dc:title>
  <dc:creator>Thiru</dc:creator>
  <cp:lastModifiedBy>CC6-156</cp:lastModifiedBy>
  <cp:revision>18</cp:revision>
  <dcterms:created xsi:type="dcterms:W3CDTF">2006-08-16T00:00:00Z</dcterms:created>
  <dcterms:modified xsi:type="dcterms:W3CDTF">2020-06-02T09:08:44Z</dcterms:modified>
</cp:coreProperties>
</file>